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057" autoAdjust="0"/>
    <p:restoredTop sz="93792" autoAdjust="0"/>
  </p:normalViewPr>
  <p:slideViewPr>
    <p:cSldViewPr>
      <p:cViewPr varScale="1">
        <p:scale>
          <a:sx n="59" d="100"/>
          <a:sy n="59" d="100"/>
        </p:scale>
        <p:origin x="124" y="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5E41D9-CF08-F27F-B151-812230446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F9BB3-BA89-49D5-ADFD-20D63C08DAE1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0105F9-4060-C394-401E-B461F2319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AE0B74-398F-BEA2-3682-87BEE2FB2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D35B1-EB71-44DA-8B75-5E61E23BFC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47816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0477A1-DA30-D9B0-E97C-1DD8373EC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3C6C4-4183-4536-818C-28F5EBD69EDA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81658A-F0F1-38BD-4687-15A2BDCCC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47392-2184-9AD8-ADD8-91A3402B2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F2D97-D3C1-4A0F-BCD4-1A9486EA2AF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42985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573A5-C665-4317-AD61-616DEF72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744E1-3B10-49C7-A603-DB0E44F80049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04429-292B-CC4B-03E2-C0376A16A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75B6D-CB26-40D9-D427-FCB17DF63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E0274-7AC6-4A22-A4F8-FB7F3434E3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96417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36011E-1BA7-98E5-9160-81BDFF3EE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D4EE1-25FB-4243-9456-C66843F0B02B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DEDCB-FB36-10C7-7D46-1CFE60BA5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1D23AE-A43E-B8BA-2F66-3B9482FCF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D4279-318C-4163-8706-2588E24535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24925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84AB2-13E2-B6A5-842A-2529CBD9D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B3D10-A02C-4CEB-B102-AF88BF510E71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E4BE0E-A087-A954-9849-479DBD1CF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993D9-2808-1015-860E-418EAEE2D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CF036-7747-4493-9552-8A27A395A0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1845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8BEF8B6-9E7B-8EC8-A136-B7C4DA165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525B1-F2F2-461C-B5DA-6CBDAE3F506F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46FEB94-66C7-085E-D502-3C8B27A51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5793DF2-6F1E-6BE2-4166-BD0EAB76A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ED170-FB27-4E2C-A8C8-EC8A24320FF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11748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04E2312-E463-7D3E-EC2C-685547E9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FC66C-2B45-4065-ADBE-939F5B4830B9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73D1946-FB92-A018-821C-9943D2CE9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81D639B-F34E-E254-B730-77C649BBC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49061-22D0-449F-A679-5AB95C603D0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13363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8AFC52B-ACEB-BEEC-17BD-FEF3E5B5B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E8E5F-BF72-43AA-9A75-C983B0F6ACFB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83A4BD5-E39E-4E10-9700-1FADAFFB2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E7B3F63-06C6-0C0F-3F86-67ECFABC8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96571-86ED-4094-8B6F-7EE5F2EAB6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12240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CE5E4D2-64F9-D396-1CEA-6E7F9F712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4AF94-9996-4DDE-AA5E-9688EA120302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6C6542-CD3C-D6BC-2303-F400AC86D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4B2C2B4-B52B-26EF-F3AF-6540BA0FB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AC3B6-5640-4EAA-BFE9-586D68CB88D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24564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AB585B-6590-B5F1-0693-E2CD96B94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9D2B0-6015-49D6-A568-759C3801CE5F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535212-A416-34D5-3EE6-A2FDF7585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1D69A8-CDBC-5E1B-D7BB-BF4B58B13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9DAD5-AB0D-4847-8257-BA5AD98CE6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9539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33399A5-348F-C877-0B3E-668B0EEBA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16AA4-43C9-4FD3-A37D-7C1D0ECE8ADE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A50D72-A0A5-6CC9-5675-251D1B6A5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7433C78-101B-9945-20B0-B7D245986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EF92C-A871-43EB-B0CF-62EE3E7FD6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01978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4BEE426-CE1B-8035-5538-A8A06F61424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B29D580-792A-F9FC-BC8F-07781534BC5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3BFEA3-4EC1-009F-0CBB-6DC943A5F4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8EE879-5D47-4498-AB39-60010671B5E5}" type="datetimeFigureOut">
              <a:rPr lang="en-AU"/>
              <a:pPr>
                <a:defRPr/>
              </a:pPr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38DCC5-3E7E-3C47-6A35-988AEE2730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283101-9614-B072-3F73-84625FB7A1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8ACDACC-7C24-40FB-9E0B-5FC9EB44B29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37E886B-2C26-38FB-ABBF-D8FDFD67D6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2313" y="981075"/>
            <a:ext cx="8928100" cy="4968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Purify my heart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 me be as gold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precious silver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Purify my heart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 me be as gold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Pure gold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87FA003-DA63-ECE0-B479-49B4CE805F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847725"/>
            <a:ext cx="9217025" cy="51609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Refiner's fire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heart's one desire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to be holy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 apart for You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choose to be holy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 apart for You my Master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 to do Your will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B77C39-BC6F-10A4-1C9A-940DB8FA4A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7568" y="884237"/>
            <a:ext cx="8280400" cy="50895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Purify my heart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Cleanse me from within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make me holy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Purify my heart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Cleanse me from my sin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Deep within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1B68CCB-FFAD-D30C-9E16-9A09A2FBBE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404813"/>
            <a:ext cx="9648825" cy="6048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Chorus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Refiner's fire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heart's one desire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to be holy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 apart for You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choose to be holy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 apart for You my Master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 to do Your will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086B19ED-8AA0-4BD0-6C54-A29D1FC43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949950"/>
            <a:ext cx="45720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Song # 426298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Brian Doerksen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© 1990 Mercy / Vineyard Publishing (Admin. by K I Publishing)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Vineyard Songs Canada (Admin. by K I Publishing)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163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P&amp;W657 Refiner's Fire</dc:title>
  <dc:creator>ITS</dc:creator>
  <cp:lastModifiedBy>Narelle Wheaton</cp:lastModifiedBy>
  <cp:revision>4</cp:revision>
  <dcterms:created xsi:type="dcterms:W3CDTF">2014-09-11T05:54:46Z</dcterms:created>
  <dcterms:modified xsi:type="dcterms:W3CDTF">2023-08-05T05:21:27Z</dcterms:modified>
</cp:coreProperties>
</file>